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3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hyperlink" Target="https://www.edaplayground.com/x/gjCW" TargetMode="External"/><Relationship Id="rId4" Type="http://schemas.openxmlformats.org/officeDocument/2006/relationships/hyperlink" Target="https://web.microsoftstream.com/video/0423f73b-c423-4476-a2b0-8f2ebffb5ca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17174-FF6E-42F2-8163-5C0721957A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4-bit Computer using </a:t>
            </a:r>
            <a:r>
              <a:rPr lang="en-US" dirty="0" err="1"/>
              <a:t>VerilogHDL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3FA67B-C0FB-44DC-BE76-39DF80E0CD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Name: </a:t>
            </a:r>
            <a:r>
              <a:rPr lang="en-US" dirty="0" err="1"/>
              <a:t>Sohan</a:t>
            </a:r>
            <a:r>
              <a:rPr lang="en-US" dirty="0"/>
              <a:t> Salahuddin Mugdho</a:t>
            </a:r>
          </a:p>
          <a:p>
            <a:r>
              <a:rPr lang="en-US" dirty="0"/>
              <a:t>ID: 1606099</a:t>
            </a:r>
          </a:p>
        </p:txBody>
      </p:sp>
    </p:spTree>
    <p:extLst>
      <p:ext uri="{BB962C8B-B14F-4D97-AF65-F5344CB8AC3E}">
        <p14:creationId xmlns:p14="http://schemas.microsoft.com/office/powerpoint/2010/main" val="1686997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4A0A3-5535-490C-9F5C-5235FA14C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Instruction Set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BB8F50F-06F0-4E39-A0EA-1AF2F4833C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3218745"/>
              </p:ext>
            </p:extLst>
          </p:nvPr>
        </p:nvGraphicFramePr>
        <p:xfrm>
          <a:off x="2592925" y="1905001"/>
          <a:ext cx="7422613" cy="3707836"/>
        </p:xfrm>
        <a:graphic>
          <a:graphicData uri="http://schemas.openxmlformats.org/drawingml/2006/table">
            <a:tbl>
              <a:tblPr firstRow="1" bandRow="1"/>
              <a:tblGrid>
                <a:gridCol w="567612">
                  <a:extLst>
                    <a:ext uri="{9D8B030D-6E8A-4147-A177-3AD203B41FA5}">
                      <a16:colId xmlns:a16="http://schemas.microsoft.com/office/drawing/2014/main" val="2584929882"/>
                    </a:ext>
                  </a:extLst>
                </a:gridCol>
                <a:gridCol w="2214876">
                  <a:extLst>
                    <a:ext uri="{9D8B030D-6E8A-4147-A177-3AD203B41FA5}">
                      <a16:colId xmlns:a16="http://schemas.microsoft.com/office/drawing/2014/main" val="3558228949"/>
                    </a:ext>
                  </a:extLst>
                </a:gridCol>
                <a:gridCol w="2357771">
                  <a:extLst>
                    <a:ext uri="{9D8B030D-6E8A-4147-A177-3AD203B41FA5}">
                      <a16:colId xmlns:a16="http://schemas.microsoft.com/office/drawing/2014/main" val="1572175155"/>
                    </a:ext>
                  </a:extLst>
                </a:gridCol>
                <a:gridCol w="2282354">
                  <a:extLst>
                    <a:ext uri="{9D8B030D-6E8A-4147-A177-3AD203B41FA5}">
                      <a16:colId xmlns:a16="http://schemas.microsoft.com/office/drawing/2014/main" val="342445006"/>
                    </a:ext>
                  </a:extLst>
                </a:gridCol>
              </a:tblGrid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Instruction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Assembly Key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Machine Code(Decimal)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6298321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ADD A,B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ADD_A_B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3698593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 A,B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SUB_A_B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3359104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XCHG B,A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XCHG_B_A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376686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MOV A,[ADDRESS]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MOV_A_ADD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7806338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MOV [ADDRESS],B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MOV_ADD_B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682129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JNZ ADDRESS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JNZ_ADD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0504340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XOR A,[ADDRESS]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XOR_A_ADD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1893794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PUSHF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PUSHF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2103319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 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IN_B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668752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OUT 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OUT_A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223117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JMP ADDRESS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JMP_ADD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5763904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PUSH 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PUSH_A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6023695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POP 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POP_A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490178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CALL ADDRESS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CALL_ADD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0816936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6445933"/>
                  </a:ext>
                </a:extLst>
              </a:tr>
              <a:tr h="2181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HLT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HLT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7729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8498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F5A9B-06D7-4C7C-8A68-4771791B6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3DEE1-9A81-4355-9CD5-2985F5C42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Assembly Code: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Expected Result: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F7B8E5-F994-4CA2-BC4F-4F230E65C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962" y="2724150"/>
            <a:ext cx="5942076" cy="1409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C8E29F-F32B-4227-A03A-FDF620131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962" y="4720022"/>
            <a:ext cx="5942076" cy="60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297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FC0C3-F660-43D7-A4F3-361039381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Waveform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2CF87F-3FDD-4734-A09E-19835CFF9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264555"/>
            <a:ext cx="7153939" cy="42116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55EBB4-5226-40BC-949D-6C5AF8BF1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4788" y="5741748"/>
            <a:ext cx="5942076" cy="37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36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C87FE-DE54-4332-965D-86B917A82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76184"/>
          </a:xfrm>
        </p:spPr>
        <p:txBody>
          <a:bodyPr/>
          <a:lstStyle/>
          <a:p>
            <a:r>
              <a:rPr lang="en-US" dirty="0"/>
              <a:t>Video 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0D8FD-755C-4611-9946-B8D0517B1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00294"/>
            <a:ext cx="8915400" cy="555770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FF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 Link </a:t>
            </a:r>
            <a:r>
              <a:rPr lang="en-US" sz="1200" dirty="0"/>
              <a:t>	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FF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EDAplayground Link</a:t>
            </a:r>
            <a:endParaRPr lang="en-US" sz="1200" dirty="0">
              <a:solidFill>
                <a:srgbClr val="FF0000"/>
              </a:solidFill>
            </a:endParaRPr>
          </a:p>
        </p:txBody>
      </p:sp>
      <p:pic>
        <p:nvPicPr>
          <p:cNvPr id="4" name="EEE 415 (Jan 2021) - 4 Bit Computer Design – 1606099">
            <a:hlinkClick r:id="" action="ppaction://media"/>
            <a:extLst>
              <a:ext uri="{FF2B5EF4-FFF2-40B4-BE49-F238E27FC236}">
                <a16:creationId xmlns:a16="http://schemas.microsoft.com/office/drawing/2014/main" id="{10921F0C-D180-4B57-B2ED-73770DDB46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89211" y="1300294"/>
            <a:ext cx="8911687" cy="455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98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68</TotalTime>
  <Words>172</Words>
  <Application>Microsoft Office PowerPoint</Application>
  <PresentationFormat>Widescreen</PresentationFormat>
  <Paragraphs>100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Century Gothic</vt:lpstr>
      <vt:lpstr>Wingdings 3</vt:lpstr>
      <vt:lpstr>Wisp</vt:lpstr>
      <vt:lpstr>4-bit Computer using VerilogHDL</vt:lpstr>
      <vt:lpstr>Defining Instruction Set</vt:lpstr>
      <vt:lpstr>Example Program</vt:lpstr>
      <vt:lpstr>Result Waveform</vt:lpstr>
      <vt:lpstr>Video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4-bit Computer using VerilogHDL</dc:title>
  <dc:creator>ss mugdho</dc:creator>
  <cp:lastModifiedBy>ss mugdho</cp:lastModifiedBy>
  <cp:revision>4</cp:revision>
  <dcterms:created xsi:type="dcterms:W3CDTF">2021-04-01T13:24:48Z</dcterms:created>
  <dcterms:modified xsi:type="dcterms:W3CDTF">2021-04-01T14:33:12Z</dcterms:modified>
</cp:coreProperties>
</file>

<file path=docProps/thumbnail.jpeg>
</file>